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96"/>
    <a:srgbClr val="32AAAA"/>
    <a:srgbClr val="46AA28"/>
    <a:srgbClr val="6EB41E"/>
    <a:srgbClr val="0064B4"/>
    <a:srgbClr val="008CC8"/>
    <a:srgbClr val="0096DC"/>
    <a:srgbClr val="00B4F0"/>
    <a:srgbClr val="0050F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6484"/>
            <a:ext cx="9144000" cy="146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366310"/>
            <a:ext cx="9144000" cy="491690"/>
          </a:xfrm>
          <a:prstGeom prst="rect">
            <a:avLst/>
          </a:prstGeom>
          <a:gradFill>
            <a:gsLst>
              <a:gs pos="0">
                <a:srgbClr val="32AAAA"/>
              </a:gs>
              <a:gs pos="100000">
                <a:srgbClr val="00969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 dirty="0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0" y="6465342"/>
            <a:ext cx="9144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12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SIMTEC – Fatec Taquaritinga – SP</a:t>
            </a:r>
            <a:r>
              <a:rPr lang="pt-BR" sz="1200" b="1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200" b="1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49250" y="1554163"/>
            <a:ext cx="8445500" cy="44559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81512" y="2888600"/>
            <a:ext cx="71977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TÍTULO DO ARTIGO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81512" y="3651997"/>
            <a:ext cx="71977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Nomes dos autores (no máximo quatro): [ ]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81511" y="4228383"/>
            <a:ext cx="71977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Orientador: [titulação e nome completo ]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1572" y="5349091"/>
            <a:ext cx="719775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Ano: [ ]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2853EF2-1048-44F8-A156-24CDD1967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424752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1 INTRODUÇÃO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2788DC-C442-4B6D-8EF7-16848D8C1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2 FUNDAMENTAÇÃO TEÓRICA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4F49A5F-1B34-4B04-AF51-7FDADBC7E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3 PROCEDIMENTOS METODOLÓGICOS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3612EE-2A1D-4F9A-8480-7C0C5BF52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4 RESULTADOS E DISCUSSÃO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E6AA9C-84FA-42E7-9CD9-B7F0D47C2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5 CONCLUSÃO (OU CONSIDERAÇÕES FINAIS)</a:t>
            </a:r>
          </a:p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0037DED-0B7D-4EB7-B396-575B89029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REFERÊNCIAS</a:t>
            </a:r>
          </a:p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9CF8FF-5F9F-4478-9218-FAAECC0D5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AGRADECIMENTOS</a:t>
            </a:r>
          </a:p>
          <a:p>
            <a:pPr algn="ctr"/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0F3995-6222-43A2-A1E9-92087053D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244" y="216244"/>
            <a:ext cx="2965511" cy="12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50</Words>
  <Application>Microsoft Office PowerPoint</Application>
  <PresentationFormat>Apresentação na tela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EDER CARLOS SALAZAR SOTTO</cp:lastModifiedBy>
  <cp:revision>21</cp:revision>
  <dcterms:created xsi:type="dcterms:W3CDTF">2017-03-07T17:10:14Z</dcterms:created>
  <dcterms:modified xsi:type="dcterms:W3CDTF">2018-10-03T17:52:16Z</dcterms:modified>
</cp:coreProperties>
</file>